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53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6166D-AA89-4DE7-8514-0BCDB32F46CD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2 for completely editable!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6656282" cy="89238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74505" y="872529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CFindTheCreeper" pitchFamily="2" charset="0"/>
                <a:ea typeface="CCFindTheCreeper" pitchFamily="2" charset="0"/>
              </a:rPr>
              <a:t>Mrs. McFarland’s Class</a:t>
            </a:r>
            <a:endParaRPr lang="en-US" sz="2400" dirty="0">
              <a:solidFill>
                <a:schemeClr val="bg1"/>
              </a:solidFill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84104" y="1253588"/>
            <a:ext cx="2997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CFindTheCreeper" pitchFamily="2" charset="0"/>
                <a:ea typeface="CCFindTheCreeper" pitchFamily="2" charset="0"/>
              </a:rPr>
              <a:t>Week of November </a:t>
            </a:r>
            <a:r>
              <a:rPr lang="en-US" dirty="0" smtClean="0">
                <a:solidFill>
                  <a:schemeClr val="bg1"/>
                </a:solidFill>
                <a:latin typeface="CCFindTheCreeper" pitchFamily="2" charset="0"/>
                <a:ea typeface="CCFindTheCreeper" pitchFamily="2" charset="0"/>
              </a:rPr>
              <a:t>25</a:t>
            </a:r>
            <a:r>
              <a:rPr lang="en-US" dirty="0" smtClean="0">
                <a:solidFill>
                  <a:schemeClr val="bg1"/>
                </a:solidFill>
                <a:latin typeface="CCFindTheCreeper" pitchFamily="2" charset="0"/>
                <a:ea typeface="CCFindTheCreeper" pitchFamily="2" charset="0"/>
              </a:rPr>
              <a:t>th</a:t>
            </a:r>
            <a:endParaRPr lang="en-US" dirty="0">
              <a:solidFill>
                <a:schemeClr val="bg1"/>
              </a:solidFill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0575" y="2328229"/>
            <a:ext cx="28193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>
              <a:latin typeface="CCFindTheCreeper" pitchFamily="2" charset="0"/>
              <a:ea typeface="CCFindTheCreeper" pitchFamily="2" charset="0"/>
            </a:endParaRPr>
          </a:p>
          <a:p>
            <a:endParaRPr lang="en-US" sz="900" dirty="0">
              <a:latin typeface="CCFindTheCreeper" pitchFamily="2" charset="0"/>
              <a:ea typeface="CCFindTheCreeper" pitchFamily="2" charset="0"/>
            </a:endParaRPr>
          </a:p>
          <a:p>
            <a:endParaRPr lang="en-US" sz="900" dirty="0">
              <a:latin typeface="CCFindTheCreeper" pitchFamily="2" charset="0"/>
              <a:ea typeface="CCFindTheCreeper" pitchFamily="2" charset="0"/>
            </a:endParaRPr>
          </a:p>
          <a:p>
            <a:r>
              <a:rPr lang="en-US" sz="800" dirty="0" smtClean="0">
                <a:latin typeface="CCFindTheCreeper" pitchFamily="2" charset="0"/>
                <a:ea typeface="CCFindTheCreeper" pitchFamily="2" charset="0"/>
              </a:rPr>
              <a:t>Please continue to help your child review multiplication math facts.  We will be having a math fact competition at the beginning of December</a:t>
            </a:r>
            <a:r>
              <a:rPr lang="en-US" sz="800" dirty="0">
                <a:latin typeface="CCFindTheCreeper" pitchFamily="2" charset="0"/>
                <a:ea typeface="CCFindTheCreeper" pitchFamily="2" charset="0"/>
              </a:rPr>
              <a:t> </a:t>
            </a:r>
            <a:r>
              <a:rPr lang="en-US" sz="800" dirty="0" smtClean="0">
                <a:latin typeface="CCFindTheCreeper" pitchFamily="2" charset="0"/>
                <a:ea typeface="CCFindTheCreeper" pitchFamily="2" charset="0"/>
              </a:rPr>
              <a:t>to compete against other 5</a:t>
            </a:r>
            <a:r>
              <a:rPr lang="en-US" sz="800" baseline="30000" dirty="0" smtClean="0">
                <a:latin typeface="CCFindTheCreeper" pitchFamily="2" charset="0"/>
                <a:ea typeface="CCFindTheCreeper" pitchFamily="2" charset="0"/>
              </a:rPr>
              <a:t>th</a:t>
            </a:r>
            <a:r>
              <a:rPr lang="en-US" sz="800" dirty="0" smtClean="0">
                <a:latin typeface="CCFindTheCreeper" pitchFamily="2" charset="0"/>
                <a:ea typeface="CCFindTheCreeper" pitchFamily="2" charset="0"/>
              </a:rPr>
              <a:t> grade homerooms.  I hate to say it, but I don’t like losing so let’s get those facts mastered!</a:t>
            </a:r>
          </a:p>
          <a:p>
            <a:endParaRPr lang="en-US" sz="800" dirty="0">
              <a:latin typeface="CCFindTheCreeper" pitchFamily="2" charset="0"/>
              <a:ea typeface="CCFindTheCreeper" pitchFamily="2" charset="0"/>
            </a:endParaRPr>
          </a:p>
          <a:p>
            <a:r>
              <a:rPr lang="en-US" sz="800" dirty="0" smtClean="0">
                <a:latin typeface="CCFindTheCreeper" pitchFamily="2" charset="0"/>
                <a:ea typeface="CCFindTheCreeper" pitchFamily="2" charset="0"/>
              </a:rPr>
              <a:t>Students should continue to read for AR.  The deadline is December 19</a:t>
            </a:r>
            <a:r>
              <a:rPr lang="en-US" sz="800" baseline="30000" dirty="0" smtClean="0">
                <a:latin typeface="CCFindTheCreeper" pitchFamily="2" charset="0"/>
                <a:ea typeface="CCFindTheCreeper" pitchFamily="2" charset="0"/>
              </a:rPr>
              <a:t>th</a:t>
            </a:r>
            <a:r>
              <a:rPr lang="en-US" sz="800" dirty="0" smtClean="0">
                <a:latin typeface="CCFindTheCreeper" pitchFamily="2" charset="0"/>
                <a:ea typeface="CCFindTheCreeper" pitchFamily="2" charset="0"/>
              </a:rPr>
              <a:t>.  Students were assigned individualized points this time.  </a:t>
            </a:r>
            <a:endParaRPr lang="en-US" sz="900" dirty="0">
              <a:latin typeface="CCFindTheCreeper" pitchFamily="2" charset="0"/>
              <a:ea typeface="CCFindTheCreeper" pitchFamily="2" charset="0"/>
            </a:endParaRPr>
          </a:p>
          <a:p>
            <a:endParaRPr lang="en-US" sz="900" dirty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45586" y="3166985"/>
            <a:ext cx="205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Chapter 12:  Geometry</a:t>
            </a:r>
          </a:p>
          <a:p>
            <a:pPr lvl="1"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Polygons</a:t>
            </a:r>
          </a:p>
          <a:p>
            <a:pPr lvl="1"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Type of triangles</a:t>
            </a:r>
            <a:endParaRPr lang="en-US" sz="1100" dirty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94863" y="4281383"/>
            <a:ext cx="281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 smtClean="0">
              <a:latin typeface="CCFindTheCreeper" pitchFamily="2" charset="0"/>
              <a:ea typeface="CCFindTheCreeper" pitchFamily="2" charset="0"/>
            </a:endParaRPr>
          </a:p>
          <a:p>
            <a:endParaRPr lang="en-US" sz="1100" dirty="0" smtClean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58060" y="5924114"/>
            <a:ext cx="281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Compound words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Test Friday</a:t>
            </a:r>
            <a:endParaRPr lang="en-US" sz="1100" dirty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58060" y="7006922"/>
            <a:ext cx="281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Compare/contrast </a:t>
            </a:r>
            <a:r>
              <a:rPr lang="en-US" sz="1100" dirty="0">
                <a:latin typeface="CCFindTheCreeper" pitchFamily="2" charset="0"/>
                <a:ea typeface="CCFindTheCreeper" pitchFamily="2" charset="0"/>
              </a:rPr>
              <a:t>w</a:t>
            </a: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riting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Finish narrative writing</a:t>
            </a:r>
            <a:endParaRPr lang="en-US" sz="1100" dirty="0" smtClean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44715" y="8042084"/>
            <a:ext cx="2819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100" b="1" dirty="0" smtClean="0">
                <a:latin typeface="CCFindTheCreeper" pitchFamily="2" charset="0"/>
                <a:ea typeface="CCFindTheCreeper" pitchFamily="2" charset="0"/>
              </a:rPr>
              <a:t>Science:  </a:t>
            </a: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N/A</a:t>
            </a:r>
            <a:endParaRPr lang="en-US" sz="1100" dirty="0" smtClean="0">
              <a:latin typeface="CCFindTheCreeper" pitchFamily="2" charset="0"/>
              <a:ea typeface="CCFindTheCreeper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100" b="1" dirty="0" smtClean="0">
                <a:latin typeface="CCFindTheCreeper" pitchFamily="2" charset="0"/>
                <a:ea typeface="CCFindTheCreeper" pitchFamily="2" charset="0"/>
              </a:rPr>
              <a:t>Social </a:t>
            </a:r>
            <a:r>
              <a:rPr lang="en-US" sz="1100" b="1" dirty="0" smtClean="0">
                <a:latin typeface="CCFindTheCreeper" pitchFamily="2" charset="0"/>
                <a:ea typeface="CCFindTheCreeper" pitchFamily="2" charset="0"/>
              </a:rPr>
              <a:t>Studies: </a:t>
            </a: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Ch. 8 t</a:t>
            </a: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est Tuesday </a:t>
            </a:r>
            <a:r>
              <a:rPr lang="en-US" sz="1100" smtClean="0">
                <a:latin typeface="CCFindTheCreeper" pitchFamily="2" charset="0"/>
                <a:ea typeface="CCFindTheCreeper" pitchFamily="2" charset="0"/>
              </a:rPr>
              <a:t>(tomorrow)</a:t>
            </a:r>
            <a:endParaRPr lang="en-US" sz="1100" dirty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1885" y="4918359"/>
            <a:ext cx="2417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b="1" dirty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1866" y="6950446"/>
            <a:ext cx="2803450" cy="1885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Tuesday</a:t>
            </a:r>
            <a:r>
              <a:rPr lang="en-US" sz="1050" b="1" dirty="0"/>
              <a:t>, November </a:t>
            </a:r>
            <a:r>
              <a:rPr lang="en-US" sz="1050" b="1" dirty="0" smtClean="0"/>
              <a:t>26</a:t>
            </a:r>
            <a:r>
              <a:rPr lang="en-US" sz="1050" b="1" baseline="30000" dirty="0" smtClean="0"/>
              <a:t>th</a:t>
            </a:r>
            <a:r>
              <a:rPr lang="en-US" sz="1050" dirty="0" smtClean="0"/>
              <a:t>: </a:t>
            </a:r>
            <a:r>
              <a:rPr lang="en-US" sz="1050" dirty="0"/>
              <a:t>Progress reports go home</a:t>
            </a:r>
          </a:p>
          <a:p>
            <a:r>
              <a:rPr lang="en-US" sz="1050" b="1" dirty="0"/>
              <a:t>Thursday, November </a:t>
            </a:r>
            <a:r>
              <a:rPr lang="en-US" sz="1050" b="1" dirty="0" smtClean="0"/>
              <a:t>28</a:t>
            </a:r>
            <a:r>
              <a:rPr lang="en-US" sz="1050" b="1" baseline="30000" dirty="0" smtClean="0"/>
              <a:t>th</a:t>
            </a:r>
            <a:r>
              <a:rPr lang="en-US" sz="1050" dirty="0" smtClean="0"/>
              <a:t>: </a:t>
            </a:r>
            <a:r>
              <a:rPr lang="en-US" sz="1050" dirty="0"/>
              <a:t>Happy Thanksgiving!!!</a:t>
            </a:r>
          </a:p>
          <a:p>
            <a:r>
              <a:rPr lang="en-US" sz="1050" b="1" dirty="0"/>
              <a:t>Friday, November </a:t>
            </a:r>
            <a:r>
              <a:rPr lang="en-US" sz="1050" b="1" dirty="0" smtClean="0"/>
              <a:t>29</a:t>
            </a:r>
            <a:r>
              <a:rPr lang="en-US" sz="1050" b="1" baseline="30000" dirty="0" smtClean="0"/>
              <a:t>th</a:t>
            </a:r>
            <a:r>
              <a:rPr lang="en-US" sz="1050" dirty="0" smtClean="0"/>
              <a:t>: </a:t>
            </a:r>
            <a:r>
              <a:rPr lang="en-US" sz="1050" dirty="0"/>
              <a:t>NO </a:t>
            </a:r>
            <a:r>
              <a:rPr lang="en-US" sz="1050" dirty="0" smtClean="0"/>
              <a:t>SCHOOL</a:t>
            </a:r>
          </a:p>
          <a:p>
            <a:r>
              <a:rPr lang="en-US" sz="1050" b="1" dirty="0"/>
              <a:t>Wednesday, December 4-Friday, December </a:t>
            </a:r>
            <a:r>
              <a:rPr lang="en-US" sz="1050" b="1" dirty="0" smtClean="0"/>
              <a:t>6: </a:t>
            </a:r>
            <a:r>
              <a:rPr lang="en-US" sz="1050" dirty="0"/>
              <a:t>Penguin Patch Shop will be open</a:t>
            </a:r>
          </a:p>
          <a:p>
            <a:r>
              <a:rPr lang="en-US" sz="1050" b="1" dirty="0"/>
              <a:t>Friday, December </a:t>
            </a:r>
            <a:r>
              <a:rPr lang="en-US" sz="1050" b="1" dirty="0" smtClean="0"/>
              <a:t>6</a:t>
            </a:r>
            <a:r>
              <a:rPr lang="en-US" sz="1050" b="1" baseline="30000" dirty="0" smtClean="0"/>
              <a:t>th</a:t>
            </a:r>
            <a:r>
              <a:rPr lang="en-US" sz="1050" b="1" dirty="0" smtClean="0"/>
              <a:t>: </a:t>
            </a:r>
            <a:r>
              <a:rPr lang="en-US" sz="1050" dirty="0"/>
              <a:t>Math Facts competition time TBA</a:t>
            </a:r>
          </a:p>
          <a:p>
            <a:endParaRPr lang="en-US" sz="1100" dirty="0"/>
          </a:p>
          <a:p>
            <a:endParaRPr lang="en-US" sz="1100" dirty="0" smtClean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4815" y="544536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2"/>
                </a:solidFill>
                <a:latin typeface="CCAreYouForReal" pitchFamily="2" charset="0"/>
                <a:ea typeface="CCAreYouForReal" pitchFamily="2" charset="0"/>
              </a:rPr>
              <a:t>A Peek at This Week in…</a:t>
            </a:r>
            <a:endParaRPr lang="en-US" sz="2400" b="1" dirty="0">
              <a:solidFill>
                <a:schemeClr val="bg2"/>
              </a:solidFill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3982" y="233523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CAreYouForReal" pitchFamily="2" charset="0"/>
                <a:ea typeface="CCAreYouForReal" pitchFamily="2" charset="0"/>
              </a:rPr>
              <a:t>Reminders</a:t>
            </a:r>
            <a:endParaRPr lang="en-US" sz="2000" b="1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5916" y="6639077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CAreYouForReal" pitchFamily="2" charset="0"/>
                <a:ea typeface="CCAreYouForReal" pitchFamily="2" charset="0"/>
              </a:rPr>
              <a:t>Upcoming Events</a:t>
            </a:r>
            <a:endParaRPr lang="en-US" b="1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51005" y="2911089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CAreYouForReal" pitchFamily="2" charset="0"/>
                <a:ea typeface="CCAreYouForReal" pitchFamily="2" charset="0"/>
              </a:rPr>
              <a:t>Math (McFarland)</a:t>
            </a:r>
            <a:endParaRPr lang="en-US" sz="1400" b="1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57016" y="4038224"/>
            <a:ext cx="2133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CAreYouForReal" pitchFamily="2" charset="0"/>
                <a:ea typeface="CCAreYouForReal" pitchFamily="2" charset="0"/>
              </a:rPr>
              <a:t>Reading (McFarland)</a:t>
            </a:r>
          </a:p>
          <a:p>
            <a:pPr algn="ctr"/>
            <a:endParaRPr lang="en-US" sz="1200" dirty="0" smtClean="0">
              <a:latin typeface="CCFindTheCreeper" pitchFamily="2" charset="0"/>
              <a:ea typeface="CCFindTheCreeper" pitchFamily="2" charset="0"/>
            </a:endParaRPr>
          </a:p>
          <a:p>
            <a:r>
              <a:rPr lang="en-US" sz="1400" dirty="0" smtClean="0">
                <a:latin typeface="CCAreYouForReal" pitchFamily="2" charset="0"/>
                <a:ea typeface="CCAreYouForReal" pitchFamily="2" charset="0"/>
              </a:rPr>
              <a:t>Compare/contrast writing with two versions of Cinderella</a:t>
            </a:r>
            <a:endParaRPr lang="en-US" sz="1400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47174" y="5677892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CAreYouForReal" pitchFamily="2" charset="0"/>
                <a:ea typeface="CCAreYouForReal" pitchFamily="2" charset="0"/>
              </a:rPr>
              <a:t>Spelling (McFarland)</a:t>
            </a:r>
            <a:endParaRPr lang="en-US" sz="1400" b="1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67149" y="6467177"/>
            <a:ext cx="2628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CAreYouForReal" pitchFamily="2" charset="0"/>
                <a:ea typeface="CCAreYouForReal" pitchFamily="2" charset="0"/>
              </a:rPr>
              <a:t>Language Arts/Writing (McFarland)</a:t>
            </a:r>
            <a:endParaRPr lang="en-US" sz="1400" b="1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71899" y="7566846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CAreYouForReal" pitchFamily="2" charset="0"/>
                <a:ea typeface="CCAreYouForReal" pitchFamily="2" charset="0"/>
              </a:rPr>
              <a:t>Science/ Social Studies (Eldridge)</a:t>
            </a:r>
            <a:endParaRPr lang="en-US" sz="1400" b="1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0811" y="5122006"/>
            <a:ext cx="1859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Have a Happy Thanksgiving!</a:t>
            </a:r>
            <a:endParaRPr lang="en-US" sz="1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1397</TotalTime>
  <Words>205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CCAreYouForReal</vt:lpstr>
      <vt:lpstr>CCFindTheCreeper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Aynsley</dc:creator>
  <cp:lastModifiedBy>Dawn McFarland</cp:lastModifiedBy>
  <cp:revision>54</cp:revision>
  <cp:lastPrinted>2019-11-18T19:19:01Z</cp:lastPrinted>
  <dcterms:created xsi:type="dcterms:W3CDTF">2014-08-01T12:31:54Z</dcterms:created>
  <dcterms:modified xsi:type="dcterms:W3CDTF">2019-11-25T20:19:20Z</dcterms:modified>
</cp:coreProperties>
</file>